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40915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9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7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8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81181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5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8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4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40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489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8C24A38-3F4F-4EBA-B38E-C6BE7880F38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5CE72C-C25B-4D49-A337-7A41C6DF86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703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b="0" i="1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2803" y="414077"/>
            <a:ext cx="10236808" cy="2372154"/>
          </a:xfrm>
        </p:spPr>
        <p:txBody>
          <a:bodyPr>
            <a:norm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Bailey Salon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77762" y="2899091"/>
            <a:ext cx="9440034" cy="10498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By Eve Bailey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874" y="2913999"/>
            <a:ext cx="2904480" cy="2295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38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and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4179346" cy="3581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 salon will be located at 1274 </a:t>
            </a:r>
            <a:r>
              <a:rPr lang="en-US" sz="2400" dirty="0">
                <a:latin typeface="Miriam Fixed" panose="020B0509050101010101" pitchFamily="49" charset="-79"/>
                <a:cs typeface="Miriam Fixed" panose="020B0509050101010101" pitchFamily="49" charset="-79"/>
              </a:rPr>
              <a:t>Laurel Street, San Carlos, </a:t>
            </a:r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California</a:t>
            </a:r>
          </a:p>
          <a:p>
            <a:endParaRPr lang="en-US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 hours will be made up by the stylists themselves, so they can create their own schedule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50" y="1915870"/>
            <a:ext cx="4819650" cy="3714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7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Employees and how the business will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01153"/>
            <a:ext cx="5405718" cy="3581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There will be 5 hairstylists and 3 receptionists </a:t>
            </a:r>
          </a:p>
          <a:p>
            <a:endParaRPr lang="en-US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 hairstylists will create their own clientele and hours and 1 of the receptionists will work during the day, and the 2 other receptionists will alternate evening shifts </a:t>
            </a:r>
            <a:endParaRPr lang="en-US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515" y="1847311"/>
            <a:ext cx="4128471" cy="423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6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Monthly bills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22668"/>
            <a:ext cx="5351929" cy="3581400"/>
          </a:xfrm>
        </p:spPr>
        <p:txBody>
          <a:bodyPr/>
          <a:lstStyle/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 cost of the building will be $890 per month </a:t>
            </a:r>
          </a:p>
          <a:p>
            <a:endParaRPr lang="en-US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 cost of water, heat, air conditioning, and garbage will be a total of $608 per month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428" y="1182852"/>
            <a:ext cx="4428372" cy="313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0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Monthly bills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4717228" cy="3581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Miriam Fixed" panose="020B0509050101010101" pitchFamily="49" charset="-79"/>
                <a:cs typeface="Miriam Fixed" panose="020B0509050101010101" pitchFamily="49" charset="-79"/>
              </a:rPr>
              <a:t>Insurance will cost $41 monthly </a:t>
            </a:r>
          </a:p>
          <a:p>
            <a:endParaRPr lang="en-US" sz="2400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Internet and electricity will be $687 per month</a:t>
            </a:r>
            <a:endParaRPr lang="en-US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4481">
            <a:off x="6437166" y="1557041"/>
            <a:ext cx="3861882" cy="243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2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time start up costs and reoccurring supplies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023" y="2845398"/>
            <a:ext cx="5943601" cy="3581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 total cost for one time start up costs will be $9,992.62 </a:t>
            </a:r>
          </a:p>
          <a:p>
            <a:endParaRPr lang="en-US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 total costs for reoccurring supplies will be $3,123.13</a:t>
            </a:r>
            <a:endParaRPr lang="en-US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47820">
            <a:off x="7611413" y="2054991"/>
            <a:ext cx="3267820" cy="328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2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to charge the customers and how much will to pay the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664824" cy="35814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There will be many different services provided by the salon, but the basic haircut will be $25 and basic hair color application will be $65</a:t>
            </a:r>
          </a:p>
          <a:p>
            <a:endParaRPr lang="en-US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US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The hairstylists will make 25% off of the customers that they will bring in, and the receptionists will be paid minimum wage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155" y="2128221"/>
            <a:ext cx="2743200" cy="276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832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661" y="511360"/>
            <a:ext cx="3414370" cy="34349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Conclusion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944061" cy="429768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3100" dirty="0" smtClean="0">
                <a:latin typeface="Miriam Fixed" panose="020B0509050101010101" pitchFamily="49" charset="-79"/>
                <a:ea typeface="KaiTi" panose="02010609060101010101" pitchFamily="49" charset="-122"/>
                <a:cs typeface="Miriam Fixed" panose="020B0509050101010101" pitchFamily="49" charset="-79"/>
              </a:rPr>
              <a:t>To start the business up for the first month I will need $15,341.75. Because of the popular location of the business, it should be successful. The salon will offer all types of hair cuts and hair color</a:t>
            </a:r>
            <a:r>
              <a:rPr lang="en-US" sz="3100" dirty="0" smtClean="0">
                <a:latin typeface="Miriam Fixed" panose="020B0509050101010101" pitchFamily="49" charset="-79"/>
                <a:ea typeface="KaiTi" panose="02010609060101010101" pitchFamily="49" charset="-122"/>
                <a:cs typeface="Miriam Fixed" panose="020B0509050101010101" pitchFamily="49" charset="-79"/>
              </a:rPr>
              <a:t>. </a:t>
            </a:r>
            <a:endParaRPr lang="en-US" sz="3100" dirty="0">
              <a:latin typeface="Miriam Fixed" panose="020B0509050101010101" pitchFamily="49" charset="-79"/>
              <a:ea typeface="KaiTi" panose="02010609060101010101" pitchFamily="49" charset="-122"/>
              <a:cs typeface="Miriam Fixed" panose="020B0509050101010101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60337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ailey Sal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ocation and hour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Employees and how the business will work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Monthly bills 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Monthly bills 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One time start up costs and reoccurring supplies 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How much to charge the customers and how much will to pay the employees&amp;quot;&quot;/&gt;&lt;property id=&quot;20307&quot; value=&quot;262&quot;/&gt;&lt;/object&gt;&lt;object type=&quot;3&quot; unique_id=&quot;10038&quot;&gt;&lt;property id=&quot;20148&quot; value=&quot;5&quot;/&gt;&lt;property id=&quot;20300&quot; value=&quot;Slide 8 - &amp;quot;Conclusion 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144</TotalTime>
  <Words>275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KaiTi</vt:lpstr>
      <vt:lpstr>Franklin Gothic Book</vt:lpstr>
      <vt:lpstr>Miriam Fixed</vt:lpstr>
      <vt:lpstr>Crop</vt:lpstr>
      <vt:lpstr>Bailey Salon</vt:lpstr>
      <vt:lpstr>Location and hours</vt:lpstr>
      <vt:lpstr>Employees and how the business will work</vt:lpstr>
      <vt:lpstr>Monthly bills </vt:lpstr>
      <vt:lpstr>Monthly bills </vt:lpstr>
      <vt:lpstr>One time start up costs and reoccurring supplies </vt:lpstr>
      <vt:lpstr>How much to charge the customers and how much will to pay the employees</vt:lpstr>
      <vt:lpstr>Conclusion </vt:lpstr>
    </vt:vector>
  </TitlesOfParts>
  <Company>Mifflin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- Bailey, Eve</dc:creator>
  <cp:lastModifiedBy>Student - Bailey, Eve</cp:lastModifiedBy>
  <cp:revision>16</cp:revision>
  <dcterms:created xsi:type="dcterms:W3CDTF">2016-10-06T12:44:56Z</dcterms:created>
  <dcterms:modified xsi:type="dcterms:W3CDTF">2016-10-11T12:56:14Z</dcterms:modified>
</cp:coreProperties>
</file>