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58689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4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8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64111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1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7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8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8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730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451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F379004-58AC-4C51-9DF1-F748F9401E1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8545E62-0B97-4E31-9CA5-675A2B9856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90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b="0" i="1" u="none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Loans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 Bailey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 loans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knows as small business loans</a:t>
            </a:r>
          </a:p>
          <a:p>
            <a:r>
              <a:rPr lang="en-US" dirty="0" smtClean="0"/>
              <a:t>They are lower cost and longer term</a:t>
            </a:r>
          </a:p>
          <a:p>
            <a:r>
              <a:rPr lang="en-US" dirty="0" smtClean="0"/>
              <a:t>Easier to qualify for than bank loans</a:t>
            </a:r>
          </a:p>
          <a:p>
            <a:r>
              <a:rPr lang="en-US" dirty="0" smtClean="0"/>
              <a:t>But harder to qualify for than other lending products</a:t>
            </a:r>
          </a:p>
          <a:p>
            <a:r>
              <a:rPr lang="en-US" dirty="0" smtClean="0"/>
              <a:t>Long application and time to funding </a:t>
            </a:r>
          </a:p>
          <a:p>
            <a:r>
              <a:rPr lang="en-US" dirty="0" smtClean="0"/>
              <a:t>Average interest rate is 3.26%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593" y="535193"/>
            <a:ext cx="4424082" cy="29528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805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Term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approval rates than banks</a:t>
            </a:r>
          </a:p>
          <a:p>
            <a:r>
              <a:rPr lang="en-US" dirty="0" smtClean="0"/>
              <a:t>Easier to qualify for </a:t>
            </a:r>
          </a:p>
          <a:p>
            <a:r>
              <a:rPr lang="en-US" dirty="0" smtClean="0"/>
              <a:t>Lower interest rates and longer term</a:t>
            </a:r>
          </a:p>
          <a:p>
            <a:r>
              <a:rPr lang="en-US" dirty="0" smtClean="0"/>
              <a:t>Higher costs than SBA or bank loans </a:t>
            </a:r>
          </a:p>
          <a:p>
            <a:r>
              <a:rPr lang="en-US" dirty="0" smtClean="0"/>
              <a:t>Higher qualification standards </a:t>
            </a:r>
          </a:p>
          <a:p>
            <a:r>
              <a:rPr lang="en-US" dirty="0" smtClean="0"/>
              <a:t>Average interest rate is 4.8%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055" y="565113"/>
            <a:ext cx="4115745" cy="3327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580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time to funding</a:t>
            </a:r>
          </a:p>
          <a:p>
            <a:r>
              <a:rPr lang="en-US" dirty="0" smtClean="0"/>
              <a:t>Suitable for a wide range of banking purposes </a:t>
            </a:r>
          </a:p>
          <a:p>
            <a:r>
              <a:rPr lang="en-US" dirty="0" smtClean="0"/>
              <a:t>Easy to qualify for</a:t>
            </a:r>
          </a:p>
          <a:p>
            <a:r>
              <a:rPr lang="en-US" dirty="0" smtClean="0"/>
              <a:t>Higher APR’s of longer-term loans</a:t>
            </a:r>
          </a:p>
          <a:p>
            <a:r>
              <a:rPr lang="en-US" dirty="0" smtClean="0"/>
              <a:t>Often requires daily payment </a:t>
            </a:r>
          </a:p>
          <a:p>
            <a:r>
              <a:rPr lang="en-US" dirty="0" smtClean="0"/>
              <a:t>Average interest rate is 11%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306" y="2806244"/>
            <a:ext cx="4078344" cy="27210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689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business loan I picked and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418" y="2171700"/>
            <a:ext cx="6524512" cy="3581400"/>
          </a:xfrm>
        </p:spPr>
        <p:txBody>
          <a:bodyPr/>
          <a:lstStyle/>
          <a:p>
            <a:r>
              <a:rPr lang="en-US" dirty="0" smtClean="0"/>
              <a:t>I chose the SBA, or small business loan. The reason I chose this is because I am starting up a small business, so the SBA loan is the most useful. It has a lower interest rate and a longer term to pay the money back.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157" y="3657600"/>
            <a:ext cx="3927213" cy="27656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963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loan affects my monthly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298602" cy="3581400"/>
          </a:xfrm>
        </p:spPr>
        <p:txBody>
          <a:bodyPr/>
          <a:lstStyle/>
          <a:p>
            <a:r>
              <a:rPr lang="en-US" dirty="0" smtClean="0"/>
              <a:t>My business is a salon and my employees don’t get paid a set salary every month. So, it all depends how many clients my employees bring in whether or not my business is </a:t>
            </a:r>
            <a:r>
              <a:rPr lang="en-US" smtClean="0"/>
              <a:t>still sustainable.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666" y="2056952"/>
            <a:ext cx="4051365" cy="40394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72540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usiness Loans&amp;quot;&quot;/&gt;&lt;property id=&quot;20307&quot; value=&quot;256&quot;/&gt;&lt;/object&gt;&lt;object type=&quot;3&quot; unique_id=&quot;10035&quot;&gt;&lt;property id=&quot;20148&quot; value=&quot;5&quot;/&gt;&lt;property id=&quot;20300&quot; value=&quot;Slide 2 - &amp;quot;SBA loans &amp;quot;&quot;/&gt;&lt;property id=&quot;20307&quot; value=&quot;257&quot;/&gt;&lt;/object&gt;&lt;object type=&quot;3&quot; unique_id=&quot;10036&quot;&gt;&lt;property id=&quot;20148&quot; value=&quot;5&quot;/&gt;&lt;property id=&quot;20300&quot; value=&quot;Slide 3 - &amp;quot;Online Term Loans&amp;quot;&quot;/&gt;&lt;property id=&quot;20307&quot; value=&quot;258&quot;/&gt;&lt;/object&gt;&lt;object type=&quot;3&quot; unique_id=&quot;10037&quot;&gt;&lt;property id=&quot;20148&quot; value=&quot;5&quot;/&gt;&lt;property id=&quot;20300&quot; value=&quot;Slide 4 - &amp;quot;Short term loans&amp;quot;&quot;/&gt;&lt;property id=&quot;20307&quot; value=&quot;259&quot;/&gt;&lt;/object&gt;&lt;object type=&quot;3&quot; unique_id=&quot;10038&quot;&gt;&lt;property id=&quot;20148&quot; value=&quot;5&quot;/&gt;&lt;property id=&quot;20300&quot; value=&quot;Slide 5 - &amp;quot;What business loan I picked and why&amp;quot;&quot;/&gt;&lt;property id=&quot;20307&quot; value=&quot;261&quot;/&gt;&lt;/object&gt;&lt;object type=&quot;3&quot; unique_id=&quot;10039&quot;&gt;&lt;property id=&quot;20148&quot; value=&quot;5&quot;/&gt;&lt;property id=&quot;20300&quot; value=&quot;Slide 6 - &amp;quot;How the loan affects my monthly profit&amp;quot;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50</TotalTime>
  <Words>217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Business Loans</vt:lpstr>
      <vt:lpstr>SBA loans </vt:lpstr>
      <vt:lpstr>Online Term Loans</vt:lpstr>
      <vt:lpstr>Short term loans</vt:lpstr>
      <vt:lpstr>What business loan I picked and why</vt:lpstr>
      <vt:lpstr>How the loan affects my monthly profit</vt:lpstr>
    </vt:vector>
  </TitlesOfParts>
  <Company>Mifflin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Loans</dc:title>
  <dc:creator>Student - Bailey, Eve</dc:creator>
  <cp:lastModifiedBy>Student - Bailey, Eve</cp:lastModifiedBy>
  <cp:revision>7</cp:revision>
  <dcterms:created xsi:type="dcterms:W3CDTF">2016-11-07T13:18:16Z</dcterms:created>
  <dcterms:modified xsi:type="dcterms:W3CDTF">2016-11-07T14:08:20Z</dcterms:modified>
</cp:coreProperties>
</file>